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autoCompressPictures="0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7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2" userDrawn="1">
          <p15:clr>
            <a:srgbClr val="A4A3A4"/>
          </p15:clr>
        </p15:guide>
        <p15:guide id="2" pos="3840" userDrawn="1">
          <p15:clr>
            <a:srgbClr val="A4A3A4"/>
          </p15:clr>
        </p15:guide>
        <p15:guide id="3" userDrawn="1">
          <p15:clr>
            <a:srgbClr val="A4A3A4"/>
          </p15:clr>
        </p15:guide>
        <p15:guide id="4" orient="horz" pos="867" userDrawn="1">
          <p15:clr>
            <a:srgbClr val="A4A3A4"/>
          </p15:clr>
        </p15:guide>
        <p15:guide id="5" orient="horz" pos="1139" userDrawn="1">
          <p15:clr>
            <a:srgbClr val="A4A3A4"/>
          </p15:clr>
        </p15:guide>
        <p15:guide id="6" pos="302" userDrawn="1">
          <p15:clr>
            <a:srgbClr val="A4A3A4"/>
          </p15:clr>
        </p15:guide>
        <p15:guide id="7" pos="6562" userDrawn="1">
          <p15:clr>
            <a:srgbClr val="A4A3A4"/>
          </p15:clr>
        </p15:guide>
        <p15:guide id="8" orient="horz" pos="3748" userDrawn="1">
          <p15:clr>
            <a:srgbClr val="A4A3A4"/>
          </p15:clr>
        </p15:guide>
      </p15:sldGuideLst>
    </p:ext>
    <p:ext uri="{2D200454-40CA-4A62-9FC3-DE9A4176ACB9}">
      <p15:notes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1BA78"/>
    <a:srgbClr val="0C322C"/>
    <a:srgbClr val="FF6A52"/>
    <a:srgbClr val="F7F7F7"/>
    <a:srgbClr val="FF8E7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=""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69D2060B-84F4-66EE-97AA-B0B3BBF664E1}" v="35" dt="2020-05-19T12:12:06.346"/>
  </p1510:revLst>
</p1510:revInfo>
</file>

<file path=ppt/tableStyles.xml><?xml version="1.0" encoding="utf-8"?>
<a:tblStyleLst xmlns:a="http://schemas.openxmlformats.org/drawingml/2006/main" def="{5C22544A-7EE6-4342-B048-85BDC9FD1C3A}">
  <a:tblStyle styleId="{69012ECD-51FC-41F1-AA8D-1B2483CD663E}" styleName="Light Style 2 - Accent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7774"/>
    <p:restoredTop sz="94694"/>
  </p:normalViewPr>
  <p:slideViewPr>
    <p:cSldViewPr snapToGrid="0" snapToObjects="1" showGuides="1">
      <p:cViewPr varScale="1">
        <p:scale>
          <a:sx n="107" d="100"/>
          <a:sy n="107" d="100"/>
        </p:scale>
        <p:origin x="-108" y="-228"/>
      </p:cViewPr>
      <p:guideLst>
        <p:guide orient="horz" pos="2162"/>
        <p:guide orient="horz" pos="867"/>
        <p:guide orient="horz" pos="1139"/>
        <p:guide orient="horz" pos="3748"/>
        <p:guide pos="3840"/>
        <p:guide/>
        <p:guide pos="302"/>
        <p:guide pos="6562"/>
      </p:guideLst>
    </p:cSldViewPr>
  </p:slideViewPr>
  <p:outlineViewPr>
    <p:cViewPr>
      <p:scale>
        <a:sx n="33" d="100"/>
        <a:sy n="33" d="100"/>
      </p:scale>
      <p:origin x="0" y="-35728"/>
    </p:cViewPr>
  </p:outlineViewPr>
  <p:notesTextViewPr>
    <p:cViewPr>
      <p:scale>
        <a:sx n="3" d="2"/>
        <a:sy n="3" d="2"/>
      </p:scale>
      <p:origin x="0" y="0"/>
    </p:cViewPr>
  </p:notesTextViewPr>
  <p:notesViewPr>
    <p:cSldViewPr snapToGrid="0" snapToObjects="1" showGuides="1">
      <p:cViewPr varScale="1">
        <p:scale>
          <a:sx n="99" d="100"/>
          <a:sy n="99" d="100"/>
        </p:scale>
        <p:origin x="3064" y="1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Relationship Id="rId9" Type="http://schemas.microsoft.com/office/2015/10/relationships/revisionInfo" Target="revisionInfo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>
            <a:extLst>
              <a:ext uri="{FF2B5EF4-FFF2-40B4-BE49-F238E27FC236}">
                <a16:creationId xmlns="" xmlns:a16="http://schemas.microsoft.com/office/drawing/2014/main" id="{0B2CD0FC-81E0-8448-8A3D-A9814784D755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4" name="Fußzeilenplatzhalter 3">
            <a:extLst>
              <a:ext uri="{FF2B5EF4-FFF2-40B4-BE49-F238E27FC236}">
                <a16:creationId xmlns="" xmlns:a16="http://schemas.microsoft.com/office/drawing/2014/main" id="{A70E32D5-08FA-8548-BE3C-9D78A7FA6C06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5" name="Foliennummernplatzhalter 4">
            <a:extLst>
              <a:ext uri="{FF2B5EF4-FFF2-40B4-BE49-F238E27FC236}">
                <a16:creationId xmlns="" xmlns:a16="http://schemas.microsoft.com/office/drawing/2014/main" id="{C29302C1-DB0E-444B-8761-BCD68366F669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407638B-14E5-CA41-B543-FC67B20D47E1}" type="slidenum">
              <a:rPr lang="de-DE" smtClean="0"/>
              <a:t>‹#›</a:t>
            </a:fld>
            <a:endParaRPr lang="de-DE"/>
          </a:p>
        </p:txBody>
      </p:sp>
      <p:sp>
        <p:nvSpPr>
          <p:cNvPr id="6" name="Datumsplatzhalter 5">
            <a:extLst>
              <a:ext uri="{FF2B5EF4-FFF2-40B4-BE49-F238E27FC236}">
                <a16:creationId xmlns="" xmlns:a16="http://schemas.microsoft.com/office/drawing/2014/main" id="{3EDE34E7-A997-7642-99DB-D14C75D0DC72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84619ED-6A59-0146-9868-4DF0DEA74146}" type="datetimeFigureOut">
              <a:rPr lang="de-DE" smtClean="0"/>
              <a:t>28.07.2020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278979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CA175E3-D5CF-2042-8709-2F0BA8F8751D}" type="datetimeFigureOut">
              <a:rPr lang="de-DE" smtClean="0"/>
              <a:t>28.07.2020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8A2ACC1-0918-6343-BFB9-8D2B644C02ED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4436773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E8A2ACC1-0918-6343-BFB9-8D2B644C02ED}" type="slidenum">
              <a:rPr lang="de-DE" smtClean="0"/>
              <a:t>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7643532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slide withou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platzhalter 2">
            <a:extLst>
              <a:ext uri="{FF2B5EF4-FFF2-40B4-BE49-F238E27FC236}">
                <a16:creationId xmlns="" xmlns:a16="http://schemas.microsoft.com/office/drawing/2014/main" id="{93F37DA7-574B-4900-8914-0F2E38BC36A3}"/>
              </a:ext>
            </a:extLst>
          </p:cNvPr>
          <p:cNvSpPr>
            <a:spLocks noGrp="1"/>
          </p:cNvSpPr>
          <p:nvPr>
            <p:ph type="body" sz="quarter" idx="17" hasCustomPrompt="1"/>
          </p:nvPr>
        </p:nvSpPr>
        <p:spPr>
          <a:xfrm>
            <a:off x="3276600" y="3111500"/>
            <a:ext cx="7386638" cy="1439863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lnSpc>
                <a:spcPct val="110000"/>
              </a:lnSpc>
              <a:spcBef>
                <a:spcPts val="0"/>
              </a:spcBef>
              <a:buNone/>
              <a:defRPr sz="2400" baseline="0">
                <a:solidFill>
                  <a:srgbClr val="00B050"/>
                </a:solidFill>
              </a:defRPr>
            </a:lvl1pPr>
          </a:lstStyle>
          <a:p>
            <a:pPr lvl="0"/>
            <a:r>
              <a:rPr lang="tr-TR" noProof="0" dirty="0" smtClean="0"/>
              <a:t>placehold2</a:t>
            </a:r>
            <a:endParaRPr lang="en-US" noProof="0" dirty="0"/>
          </a:p>
        </p:txBody>
      </p:sp>
      <p:sp>
        <p:nvSpPr>
          <p:cNvPr id="26" name="Inhaltsplatzhalter 8">
            <a:extLst>
              <a:ext uri="{FF2B5EF4-FFF2-40B4-BE49-F238E27FC236}">
                <a16:creationId xmlns="" xmlns:a16="http://schemas.microsoft.com/office/drawing/2014/main" id="{B5F05872-4BE6-4BA4-8096-F4C4B6AF7907}"/>
              </a:ext>
            </a:extLst>
          </p:cNvPr>
          <p:cNvSpPr>
            <a:spLocks noGrp="1"/>
          </p:cNvSpPr>
          <p:nvPr>
            <p:ph sz="quarter" idx="16" hasCustomPrompt="1"/>
          </p:nvPr>
        </p:nvSpPr>
        <p:spPr>
          <a:xfrm>
            <a:off x="3276000" y="1260000"/>
            <a:ext cx="7387199" cy="193899"/>
          </a:xfrm>
          <a:prstGeom prst="rect">
            <a:avLst/>
          </a:prstGeom>
        </p:spPr>
        <p:txBody>
          <a:bodyPr lIns="0" tIns="0" rIns="0" bIns="0">
            <a:spAutoFit/>
          </a:bodyPr>
          <a:lstStyle>
            <a:lvl1pPr marL="0" marR="0" indent="0" algn="l" defTabSz="914400" rtl="0" eaLnBrk="1" fontAlgn="auto" latinLnBrk="0" hangingPunct="1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 lang="de-DE" sz="1400" b="0" i="0" cap="none" baseline="0">
                <a:solidFill>
                  <a:srgbClr val="FF6A52"/>
                </a:solidFill>
                <a:latin typeface="Work Sans Medium" pitchFamily="2" charset="0"/>
              </a:defRPr>
            </a:lvl1pPr>
            <a:lvl3pPr>
              <a:defRPr sz="4400"/>
            </a:lvl3pPr>
          </a:lstStyle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tr-TR" sz="1400" noProof="0" dirty="0" smtClean="0"/>
              <a:t>placehold1</a:t>
            </a:r>
            <a:endParaRPr kumimoji="0" lang="en-US" sz="2600" b="0" i="0" u="none" strike="noStrike" kern="1200" cap="none" spc="0" normalizeH="0" baseline="0" noProof="0" dirty="0">
              <a:ln>
                <a:noFill/>
              </a:ln>
              <a:solidFill>
                <a:srgbClr val="F7F7F7"/>
              </a:solidFill>
              <a:effectLst/>
              <a:uLnTx/>
              <a:uFillTx/>
              <a:latin typeface="Work Sans Light" pitchFamily="2" charset="77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898774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318545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4" r:id="rId1"/>
  </p:sldLayoutIdLst>
  <p:hf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000" b="0" i="0" kern="1200">
          <a:solidFill>
            <a:schemeClr val="tx2"/>
          </a:solidFill>
          <a:latin typeface="Work Sans Medium" pitchFamily="2" charset="77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Clr>
          <a:schemeClr val="accent1"/>
        </a:buClr>
        <a:buFont typeface="Arial" panose="020B0604020202020204" pitchFamily="34" charset="0"/>
        <a:buChar char="•"/>
        <a:defRPr sz="1800" b="0" i="0" kern="1200">
          <a:solidFill>
            <a:schemeClr val="tx1"/>
          </a:solidFill>
          <a:latin typeface="Work Sans Light" pitchFamily="2" charset="77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Clr>
          <a:srgbClr val="31BA78"/>
        </a:buClr>
        <a:buSzPct val="66000"/>
        <a:buFont typeface="Courier New" panose="02070309020205020404" pitchFamily="49" charset="0"/>
        <a:buChar char="o"/>
        <a:defRPr sz="1800" b="0" i="0" kern="1200">
          <a:solidFill>
            <a:schemeClr val="tx1"/>
          </a:solidFill>
          <a:latin typeface="Work Sans Light" pitchFamily="2" charset="77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Clr>
          <a:srgbClr val="31BA78"/>
        </a:buClr>
        <a:buFont typeface="Symbol" pitchFamily="2" charset="2"/>
        <a:buChar char="-"/>
        <a:defRPr sz="1800" b="0" i="0" kern="1200">
          <a:solidFill>
            <a:schemeClr val="tx1"/>
          </a:solidFill>
          <a:latin typeface="Work Sans Light" pitchFamily="2" charset="77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Inhaltsplatzhalter 13">
            <a:extLst>
              <a:ext uri="{FF2B5EF4-FFF2-40B4-BE49-F238E27FC236}">
                <a16:creationId xmlns="" xmlns:a16="http://schemas.microsoft.com/office/drawing/2014/main" id="{42A45EF8-C28D-4637-B7ED-B24A7070BF6F}"/>
              </a:ext>
            </a:extLst>
          </p:cNvPr>
          <p:cNvSpPr>
            <a:spLocks noGrp="1"/>
          </p:cNvSpPr>
          <p:nvPr>
            <p:ph sz="quarter" idx="16"/>
          </p:nvPr>
        </p:nvSpPr>
        <p:spPr/>
        <p:txBody>
          <a:bodyPr/>
          <a:lstStyle/>
          <a:p>
            <a:pPr>
              <a:spcBef>
                <a:spcPts val="0"/>
              </a:spcBef>
            </a:pPr>
            <a:r>
              <a:rPr lang="tr-TR" dirty="0" smtClean="0"/>
              <a:t>aaa</a:t>
            </a:r>
            <a:endParaRPr lang="en-US" dirty="0"/>
          </a:p>
        </p:txBody>
      </p:sp>
      <p:sp>
        <p:nvSpPr>
          <p:cNvPr id="15" name="Inhaltsplatzhalter 14">
            <a:extLst>
              <a:ext uri="{FF2B5EF4-FFF2-40B4-BE49-F238E27FC236}">
                <a16:creationId xmlns="" xmlns:a16="http://schemas.microsoft.com/office/drawing/2014/main" id="{4F983E58-2E7F-4D2F-BBF4-76B4A5C1636D}"/>
              </a:ext>
            </a:extLst>
          </p:cNvPr>
          <p:cNvSpPr>
            <a:spLocks noGrp="1"/>
          </p:cNvSpPr>
          <p:nvPr>
            <p:ph sz="quarter" idx="17"/>
          </p:nvPr>
        </p:nvSpPr>
        <p:spPr/>
        <p:txBody>
          <a:bodyPr vert="horz" lIns="0" tIns="0" rIns="0" bIns="0" rtlCol="0" anchor="t">
            <a:normAutofit/>
          </a:bodyPr>
          <a:lstStyle/>
          <a:p>
            <a:r>
              <a:rPr lang="tr-TR" dirty="0" smtClean="0">
                <a:latin typeface="Arial"/>
                <a:cs typeface="Arial"/>
              </a:rPr>
              <a:t>bbb</a:t>
            </a:r>
            <a:endParaRPr lang="en-GB" dirty="0">
              <a:latin typeface="Arial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98223215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Suse">
      <a:dk1>
        <a:srgbClr val="000000"/>
      </a:dk1>
      <a:lt1>
        <a:sysClr val="window" lastClr="FFFFFF"/>
      </a:lt1>
      <a:dk2>
        <a:srgbClr val="0C322C"/>
      </a:dk2>
      <a:lt2>
        <a:srgbClr val="F2F2F2"/>
      </a:lt2>
      <a:accent1>
        <a:srgbClr val="30BA78"/>
      </a:accent1>
      <a:accent2>
        <a:srgbClr val="7AD4AA"/>
      </a:accent2>
      <a:accent3>
        <a:srgbClr val="FF6A52"/>
      </a:accent3>
      <a:accent4>
        <a:srgbClr val="FF8E77"/>
      </a:accent4>
      <a:accent5>
        <a:srgbClr val="E8E8E8"/>
      </a:accent5>
      <a:accent6>
        <a:srgbClr val="DCDCDC"/>
      </a:accent6>
      <a:hlink>
        <a:srgbClr val="30BA78"/>
      </a:hlink>
      <a:folHlink>
        <a:srgbClr val="0C322C"/>
      </a:folHlink>
    </a:clrScheme>
    <a:fontScheme name="Suse">
      <a:majorFont>
        <a:latin typeface="Work Sans Medium"/>
        <a:ea typeface=""/>
        <a:cs typeface=""/>
      </a:majorFont>
      <a:minorFont>
        <a:latin typeface="Work Sans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ln>
          <a:noFill/>
        </a:ln>
      </a:spPr>
      <a:bodyPr rtlCol="0" anchor="t"/>
      <a:lstStyle>
        <a:defPPr algn="l">
          <a:lnSpc>
            <a:spcPct val="110000"/>
          </a:lnSpc>
          <a:spcBef>
            <a:spcPts val="500"/>
          </a:spcBef>
          <a:defRPr sz="1200" dirty="0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923</TotalTime>
  <Words>3</Words>
  <Application>Microsoft Office PowerPoint</Application>
  <PresentationFormat>Custom</PresentationFormat>
  <Paragraphs>3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</vt:lpstr>
      <vt:lpstr>PowerPoint Presentation</vt:lpstr>
    </vt:vector>
  </TitlesOfParts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Stephan H.M. Klein</dc:creator>
  <cp:lastModifiedBy>Windows Kullanıcısı</cp:lastModifiedBy>
  <cp:revision>227</cp:revision>
  <dcterms:created xsi:type="dcterms:W3CDTF">2020-03-17T12:19:35Z</dcterms:created>
  <dcterms:modified xsi:type="dcterms:W3CDTF">2020-07-28T11:51:37Z</dcterms:modified>
</cp:coreProperties>
</file>

<file path=docProps/thumbnail.jpeg>
</file>